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CD6ABB-753D-4002-BA27-387FB2CE7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41960"/>
            <a:ext cx="42952416" cy="315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8</cp:revision>
  <dcterms:created xsi:type="dcterms:W3CDTF">2017-03-14T16:29:51Z</dcterms:created>
  <dcterms:modified xsi:type="dcterms:W3CDTF">2020-07-28T04:10:31Z</dcterms:modified>
</cp:coreProperties>
</file>